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76" r:id="rId5"/>
    <p:sldId id="266" r:id="rId6"/>
    <p:sldId id="267" r:id="rId7"/>
    <p:sldId id="277" r:id="rId8"/>
    <p:sldId id="278" r:id="rId9"/>
    <p:sldId id="279" r:id="rId10"/>
    <p:sldId id="280" r:id="rId11"/>
    <p:sldId id="281" r:id="rId12"/>
    <p:sldId id="259" r:id="rId13"/>
    <p:sldId id="268" r:id="rId14"/>
    <p:sldId id="269" r:id="rId15"/>
    <p:sldId id="261" r:id="rId16"/>
    <p:sldId id="270" r:id="rId17"/>
    <p:sldId id="282" r:id="rId18"/>
    <p:sldId id="272" r:id="rId19"/>
    <p:sldId id="263" r:id="rId20"/>
    <p:sldId id="273" r:id="rId21"/>
    <p:sldId id="283" r:id="rId22"/>
    <p:sldId id="274" r:id="rId23"/>
    <p:sldId id="284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852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설계서</a:t>
            </a:r>
            <a:r>
              <a:rPr lang="en-US" altLang="ko-KR" dirty="0" smtClean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/>
              <a:t>3</a:t>
            </a:r>
            <a:endParaRPr lang="en-US" altLang="ko-KR" dirty="0" smtClean="0"/>
          </a:p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</a:t>
            </a:r>
            <a:r>
              <a:rPr lang="ko-KR" altLang="en-US" dirty="0" err="1" smtClean="0"/>
              <a:t>딩딩디리이딩디이딩딩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 err="1" smtClean="0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769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66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6302065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7158568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0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19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0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832063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99369455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2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585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41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0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16742984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37093165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8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74708771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96025887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90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596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4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4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5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86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2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33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9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09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92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00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357</Words>
  <Application>Microsoft Office PowerPoint</Application>
  <PresentationFormat>사용자 지정</PresentationFormat>
  <Paragraphs>110</Paragraphs>
  <Slides>24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ezen-033</cp:lastModifiedBy>
  <cp:revision>84</cp:revision>
  <dcterms:created xsi:type="dcterms:W3CDTF">2020-01-16T07:12:04Z</dcterms:created>
  <dcterms:modified xsi:type="dcterms:W3CDTF">2020-03-26T07:31:11Z</dcterms:modified>
</cp:coreProperties>
</file>